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4" r:id="rId9"/>
    <p:sldId id="345" r:id="rId10"/>
    <p:sldId id="346" r:id="rId11"/>
    <p:sldId id="347" r:id="rId12"/>
    <p:sldId id="348" r:id="rId13"/>
    <p:sldId id="349" r:id="rId14"/>
    <p:sldId id="363" r:id="rId15"/>
    <p:sldId id="362" r:id="rId16"/>
    <p:sldId id="350" r:id="rId17"/>
    <p:sldId id="351" r:id="rId18"/>
    <p:sldId id="352" r:id="rId19"/>
    <p:sldId id="353" r:id="rId20"/>
    <p:sldId id="364" r:id="rId21"/>
    <p:sldId id="365" r:id="rId22"/>
    <p:sldId id="354" r:id="rId23"/>
    <p:sldId id="355" r:id="rId24"/>
    <p:sldId id="367" r:id="rId25"/>
    <p:sldId id="356" r:id="rId26"/>
    <p:sldId id="366" r:id="rId27"/>
    <p:sldId id="357" r:id="rId28"/>
    <p:sldId id="368" r:id="rId29"/>
    <p:sldId id="358" r:id="rId30"/>
    <p:sldId id="369" r:id="rId31"/>
    <p:sldId id="360" r:id="rId32"/>
    <p:sldId id="361" r:id="rId33"/>
    <p:sldId id="33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12/30/2018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</a:t>
            </a:r>
            <a:r>
              <a:rPr lang="en-US" dirty="0" smtClean="0"/>
              <a:t>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038" y="42844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4866" y="43094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73597" y="43344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37368" y="42647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1196" y="4289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9927" y="4314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15313" y="39534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9141" y="39559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7872" y="39584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538" y="41657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35483" y="41907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844" y="4215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3438" y="392967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345383" y="393217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859744" y="393466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8639" y="3077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50584" y="31021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64945" y="31271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6563" y="4264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82294" y="42896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 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3371" y="4548251"/>
            <a:ext cx="271945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413" y="4284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6735" y="4309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3599" y="4334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49253" y="4264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0575" y="42897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6556" y="431476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5313" y="395344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416635" y="395594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83499" y="39584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4156" r="2209" b="4242"/>
          <a:stretch/>
        </p:blipFill>
        <p:spPr>
          <a:xfrm>
            <a:off x="-1" y="130625"/>
            <a:ext cx="12184891" cy="65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4501" r="2403" b="4416"/>
          <a:stretch/>
        </p:blipFill>
        <p:spPr>
          <a:xfrm>
            <a:off x="0" y="142500"/>
            <a:ext cx="12207292" cy="65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GPP ~ </a:t>
            </a:r>
            <a:r>
              <a:rPr lang="en-US" dirty="0" err="1" smtClean="0"/>
              <a:t>season.yr</a:t>
            </a:r>
            <a:r>
              <a:rPr lang="en-US" dirty="0" smtClean="0"/>
              <a:t>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= ~1|stream</a:t>
            </a:r>
            <a:endParaRPr lang="en-US" dirty="0"/>
          </a:p>
          <a:p>
            <a:pPr lvl="1"/>
            <a:r>
              <a:rPr lang="en-US" dirty="0" err="1" smtClean="0"/>
              <a:t>varIdent</a:t>
            </a:r>
            <a:r>
              <a:rPr lang="en-US" dirty="0" smtClean="0"/>
              <a:t>(form </a:t>
            </a:r>
            <a:r>
              <a:rPr lang="en-US" dirty="0"/>
              <a:t>= ~1|stream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00" y="2063583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0" y="2277342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96" y="2277342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890161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</a:t>
            </a:r>
            <a:r>
              <a:rPr lang="en-US" dirty="0"/>
              <a:t>G</a:t>
            </a:r>
            <a:r>
              <a:rPr lang="en-US" dirty="0" smtClean="0"/>
              <a:t>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= ~</a:t>
            </a:r>
            <a:r>
              <a:rPr lang="en-US" dirty="0" smtClean="0"/>
              <a:t>1|stream</a:t>
            </a:r>
          </a:p>
          <a:p>
            <a:pPr lvl="1"/>
            <a:r>
              <a:rPr lang="en-US" dirty="0" smtClean="0"/>
              <a:t>method=ML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75" y="220881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0881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81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909205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57" y="1909205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6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890161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</a:t>
            </a:r>
            <a:r>
              <a:rPr lang="en-US" dirty="0"/>
              <a:t>G</a:t>
            </a:r>
            <a:r>
              <a:rPr lang="en-US" dirty="0" smtClean="0"/>
              <a:t>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gls</a:t>
            </a:r>
            <a:r>
              <a:rPr lang="en-US" dirty="0"/>
              <a:t>(Transformed 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1" y="2338467"/>
            <a:ext cx="5621648" cy="42162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983176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176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</a:t>
            </a:r>
            <a:r>
              <a:rPr lang="en-US" sz="2600" dirty="0" smtClean="0">
                <a:effectLst/>
              </a:rPr>
              <a:t>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</a:t>
            </a:r>
            <a:r>
              <a:rPr lang="en-US" sz="2400" dirty="0" smtClean="0">
                <a:effectLst/>
              </a:rPr>
              <a:t>biomass</a:t>
            </a:r>
            <a:r>
              <a:rPr lang="en-US" sz="2400" dirty="0" smtClean="0">
                <a:effectLst/>
              </a:rPr>
              <a:t>.</a:t>
            </a:r>
            <a:endParaRPr lang="en-US" sz="2400" dirty="0" smtClean="0">
              <a:effectLst/>
            </a:endParaRP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Model 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99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39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Other Considerations…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4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73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</a:t>
            </a:r>
            <a:r>
              <a:rPr lang="en-US" sz="1800" dirty="0" smtClean="0"/>
              <a:t>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76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25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25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61" y="42844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8606" y="43094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72955" y="43344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17286" y="4264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21731" y="42896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56080" y="43146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42449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192982" y="42699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4294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12952</TotalTime>
  <Words>572</Words>
  <Application>Microsoft Office PowerPoint</Application>
  <PresentationFormat>Widescreen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a model to estimate metabolism</vt:lpstr>
      <vt:lpstr>Choosing a model to estimate metabolism</vt:lpstr>
      <vt:lpstr>PowerPoint Presentation</vt:lpstr>
      <vt:lpstr>PowerPoint Presentation</vt:lpstr>
      <vt:lpstr>PowerPoint Presentation</vt:lpstr>
      <vt:lpstr>PowerPoint Presentation</vt:lpstr>
      <vt:lpstr>GPP model</vt:lpstr>
      <vt:lpstr>GPP Model Validation</vt:lpstr>
      <vt:lpstr>GPP Model Interpretation</vt:lpstr>
      <vt:lpstr>GPP Non-Model Graphs</vt:lpstr>
      <vt:lpstr>ER Model</vt:lpstr>
      <vt:lpstr>ER Model Validation</vt:lpstr>
      <vt:lpstr>ER Model Interpretation</vt:lpstr>
      <vt:lpstr>ER Non-Model Graphs</vt:lpstr>
      <vt:lpstr>Trout Biomass Model</vt:lpstr>
      <vt:lpstr>Trout Model Validation</vt:lpstr>
      <vt:lpstr>Trout Model Interpretation</vt:lpstr>
      <vt:lpstr>Trout Non-Model Graphs</vt:lpstr>
      <vt:lpstr>Other Considerations…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191</cp:revision>
  <dcterms:created xsi:type="dcterms:W3CDTF">2018-03-13T15:47:14Z</dcterms:created>
  <dcterms:modified xsi:type="dcterms:W3CDTF">2019-01-03T20:52:44Z</dcterms:modified>
</cp:coreProperties>
</file>